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97" r:id="rId2"/>
  </p:sldIdLst>
  <p:sldSz cx="9144000" cy="6858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920" y="4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6" y="9120172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920" y="9120172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2191851" y="1852529"/>
            <a:ext cx="450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2397265" y="5067284"/>
            <a:ext cx="414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ítulo 1"/>
          <p:cNvSpPr txBox="1">
            <a:spLocks/>
          </p:cNvSpPr>
          <p:nvPr/>
        </p:nvSpPr>
        <p:spPr>
          <a:xfrm>
            <a:off x="1321071" y="6492327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17, Ley de Acceso a la Información Pública)</a:t>
            </a:r>
          </a:p>
          <a:p>
            <a:r>
              <a:rPr lang="es-GT" sz="850" b="1" dirty="0"/>
              <a:t>LISTADO DE EMPRESAS PRECALIFICADAS PARA LA EJECUCIÓN DE OBRAS PÚBLICAS</a:t>
            </a:r>
          </a:p>
          <a:p>
            <a:r>
              <a:rPr lang="es-GT" sz="900" b="1" dirty="0"/>
              <a:t>Vigente período 2023</a:t>
            </a:r>
          </a:p>
          <a:p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435178"/>
            <a:ext cx="5619048" cy="25714"/>
          </a:xfrm>
          <a:prstGeom prst="rect">
            <a:avLst/>
          </a:prstGeom>
        </p:spPr>
      </p:pic>
      <p:sp>
        <p:nvSpPr>
          <p:cNvPr id="12" name="Título 1"/>
          <p:cNvSpPr>
            <a:spLocks noGrp="1"/>
          </p:cNvSpPr>
          <p:nvPr>
            <p:ph type="ctrTitle"/>
          </p:nvPr>
        </p:nvSpPr>
        <p:spPr>
          <a:xfrm>
            <a:off x="1443452" y="1841500"/>
            <a:ext cx="6265448" cy="3200400"/>
          </a:xfrm>
          <a:ln>
            <a:noFill/>
          </a:ln>
        </p:spPr>
        <p:txBody>
          <a:bodyPr>
            <a:noAutofit/>
          </a:bodyPr>
          <a:lstStyle/>
          <a:p>
            <a:r>
              <a:rPr lang="es-GT" sz="2200" dirty="0"/>
              <a:t>La Asociación Deportiva Nacional de Tiro con Armas de Caza con relación al numeral 17 del artículo 10                del Capítulo segundo, Decreto No. 57-2008                  informa:</a:t>
            </a:r>
            <a:br>
              <a:rPr lang="es-GT" sz="2200" dirty="0"/>
            </a:br>
            <a:r>
              <a:rPr lang="es-GT" sz="2200" dirty="0"/>
              <a:t> que  no aplica para la Asociación en virtud                                  de que no tiene ningún listado de empresas precalificadas ya que no ejecuta obras públicas,                                             venta de bienes y prestación de servicios,                                   por lo que no ejecuta gastos de esta naturaleza                          en ningún renglón presupuestario.</a:t>
            </a: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2976665" y="713546"/>
            <a:ext cx="5561015" cy="2372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br>
              <a:rPr lang="es-GT" sz="1300" b="1" dirty="0"/>
            </a:br>
            <a:br>
              <a:rPr lang="es-GT" sz="1300" b="1" dirty="0"/>
            </a:br>
            <a:br>
              <a:rPr lang="es-GT" sz="1300" b="1" dirty="0"/>
            </a:br>
            <a:r>
              <a:rPr lang="es-GT" sz="1300" b="1" dirty="0"/>
              <a:t>Asociación Deportiva Nacional de Tiro con Armas de Caza</a:t>
            </a:r>
          </a:p>
        </p:txBody>
      </p:sp>
      <p:pic>
        <p:nvPicPr>
          <p:cNvPr id="17" name="Imagen 1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540449" y="700689"/>
            <a:ext cx="5940000" cy="25714"/>
          </a:xfrm>
          <a:prstGeom prst="rect">
            <a:avLst/>
          </a:prstGeom>
        </p:spPr>
      </p:pic>
      <p:pic>
        <p:nvPicPr>
          <p:cNvPr id="18" name="Imagen 1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829" y="-58087"/>
            <a:ext cx="1587671" cy="120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2222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3136</TotalTime>
  <Words>116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La Asociación Deportiva Nacional de Tiro con Armas de Caza con relación al numeral 17 del artículo 10                del Capítulo segundo, Decreto No. 57-2008                  informa:  que  no aplica para la Asociación en virtud                                  de que no tiene ningún listado de empresas precalificadas ya que no ejecuta obras públicas,                                             venta de bienes y prestación de servicios,                                   por lo que no ejecuta gastos de esta naturaleza                          en ningún renglón presupuestario.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Coordinacion Financiera</cp:lastModifiedBy>
  <cp:revision>208</cp:revision>
  <cp:lastPrinted>2020-02-24T22:11:02Z</cp:lastPrinted>
  <dcterms:created xsi:type="dcterms:W3CDTF">2017-06-09T21:20:02Z</dcterms:created>
  <dcterms:modified xsi:type="dcterms:W3CDTF">2023-02-11T16:30:19Z</dcterms:modified>
</cp:coreProperties>
</file>